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6" r:id="rId3"/>
    <p:sldId id="262" r:id="rId4"/>
    <p:sldId id="257" r:id="rId5"/>
    <p:sldId id="267" r:id="rId6"/>
    <p:sldId id="268" r:id="rId7"/>
    <p:sldId id="269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66FF"/>
    <a:srgbClr val="66FFFF"/>
    <a:srgbClr val="2626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9" d="100"/>
          <a:sy n="89" d="100"/>
        </p:scale>
        <p:origin x="-846" y="6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91E30-EC25-4536-A8A3-4203397947E8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3CB5D-668E-4DDC-B3EF-C9341D5595D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 txBox="1">
            <a:spLocks noGrp="1" noChangeArrowheads="1"/>
          </p:cNvSpPr>
          <p:nvPr/>
        </p:nvSpPr>
        <p:spPr bwMode="auto">
          <a:xfrm>
            <a:off x="3884613" y="8685922"/>
            <a:ext cx="2971800" cy="45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E9525F7-51A9-4CBE-8D66-6B8C93F36E70}" type="slidenum">
              <a:rPr lang="en-US" altLang="zh-TW" sz="1200">
                <a:latin typeface="Arial" pitchFamily="34" charset="0"/>
              </a:rPr>
              <a:pPr algn="r"/>
              <a:t>1</a:t>
            </a:fld>
            <a:endParaRPr lang="en-US" altLang="zh-TW" sz="1200">
              <a:latin typeface="Arial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09583-EC7B-40C4-B99E-A0C37AB5D96E}" type="datetimeFigureOut">
              <a:rPr lang="zh-TW" altLang="en-US" smtClean="0"/>
              <a:pPr/>
              <a:t>2015/10/10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BC26-2650-4018-AF33-6349CC7A23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3075" name="圖片 8" descr="S1.jpg"/>
          <p:cNvPicPr>
            <a:picLocks noChangeAspect="1"/>
          </p:cNvPicPr>
          <p:nvPr/>
        </p:nvPicPr>
        <p:blipFill>
          <a:blip r:embed="rId3">
            <a:lum contrast="20000"/>
          </a:blip>
          <a:srcRect l="4053" t="2519" r="75401" b="659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571472" y="3429000"/>
            <a:ext cx="73196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Arial Unicode MS" pitchFamily="34" charset="-120"/>
                <a:cs typeface="Arial Unicode MS" pitchFamily="34" charset="-120"/>
              </a:rPr>
              <a:t>One Lens, 360° </a:t>
            </a:r>
            <a:r>
              <a:rPr lang="en-US" altLang="zh-TW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Arial Unicode MS" pitchFamily="34" charset="-120"/>
                <a:cs typeface="Arial Unicode MS" pitchFamily="34" charset="-120"/>
              </a:rPr>
              <a:t>Life!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785794"/>
            <a:ext cx="2357454" cy="189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S1.jpg"/>
          <p:cNvPicPr>
            <a:picLocks noChangeAspect="1"/>
          </p:cNvPicPr>
          <p:nvPr/>
        </p:nvPicPr>
        <p:blipFill>
          <a:blip r:embed="rId2" cstate="print"/>
          <a:srcRect r="25953"/>
          <a:stretch>
            <a:fillRect/>
          </a:stretch>
        </p:blipFill>
        <p:spPr>
          <a:xfrm>
            <a:off x="-1" y="476671"/>
            <a:ext cx="9144001" cy="6034543"/>
          </a:xfrm>
          <a:prstGeom prst="rect">
            <a:avLst/>
          </a:prstGeom>
        </p:spPr>
      </p:pic>
      <p:pic>
        <p:nvPicPr>
          <p:cNvPr id="10" name="圖片 9" descr="S1.jpg"/>
          <p:cNvPicPr>
            <a:picLocks noChangeAspect="1"/>
          </p:cNvPicPr>
          <p:nvPr/>
        </p:nvPicPr>
        <p:blipFill>
          <a:blip r:embed="rId3" cstate="print"/>
          <a:srcRect l="15666" r="1656"/>
          <a:stretch>
            <a:fillRect/>
          </a:stretch>
        </p:blipFill>
        <p:spPr>
          <a:xfrm>
            <a:off x="107504" y="1052736"/>
            <a:ext cx="8964488" cy="529849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00100" y="4286256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11718" t="15476" r="42188" b="42857"/>
          <a:stretch>
            <a:fillRect/>
          </a:stretch>
        </p:blipFill>
        <p:spPr bwMode="auto">
          <a:xfrm>
            <a:off x="0" y="1285860"/>
            <a:ext cx="407193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文字方塊 14"/>
          <p:cNvSpPr txBox="1"/>
          <p:nvPr/>
        </p:nvSpPr>
        <p:spPr>
          <a:xfrm>
            <a:off x="1000100" y="4786322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Affordable Price to Get </a:t>
            </a:r>
            <a:r>
              <a:rPr lang="en-US" altLang="zh-TW" sz="1400" dirty="0" smtClean="0">
                <a:latin typeface="Century Gothic" pitchFamily="34" charset="0"/>
              </a:rPr>
              <a:t>360° </a:t>
            </a:r>
            <a:r>
              <a:rPr lang="en-US" altLang="zh-TW" sz="1400" dirty="0" smtClean="0">
                <a:latin typeface="Century Gothic" pitchFamily="34" charset="0"/>
              </a:rPr>
              <a:t>Life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S1.jpg"/>
          <p:cNvPicPr>
            <a:picLocks noChangeAspect="1"/>
          </p:cNvPicPr>
          <p:nvPr/>
        </p:nvPicPr>
        <p:blipFill>
          <a:blip r:embed="rId2" cstate="print"/>
          <a:srcRect r="25953"/>
          <a:stretch>
            <a:fillRect/>
          </a:stretch>
        </p:blipFill>
        <p:spPr>
          <a:xfrm>
            <a:off x="-1" y="476671"/>
            <a:ext cx="9144001" cy="6034543"/>
          </a:xfrm>
          <a:prstGeom prst="rect">
            <a:avLst/>
          </a:prstGeom>
        </p:spPr>
      </p:pic>
      <p:pic>
        <p:nvPicPr>
          <p:cNvPr id="15" name="圖片 14" descr="S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126" y="559438"/>
            <a:ext cx="8906873" cy="59181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文字方塊 9"/>
          <p:cNvSpPr txBox="1"/>
          <p:nvPr/>
        </p:nvSpPr>
        <p:spPr>
          <a:xfrm>
            <a:off x="285720" y="3857628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85720" y="4357694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Various Colors to Enrich Your Style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00042"/>
            <a:ext cx="9144000" cy="60460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3000364" y="3357562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0364" y="3857628"/>
            <a:ext cx="342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Record Outdoor Activities Easily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914400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857224" y="1214422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224" y="1714488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Record Glorious Time Safely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914400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5857884" y="1000108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57884" y="1500174"/>
            <a:ext cx="314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Take Magnificent Picture Simply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914400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0" y="476672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650083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0"/>
            <a:ext cx="1285884" cy="4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1500166" y="2214554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SCOPBEE 360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1604" y="2643182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entury Gothic" pitchFamily="34" charset="0"/>
              </a:rPr>
              <a:t>Cover What You Can’t See   </a:t>
            </a:r>
            <a:endParaRPr lang="zh-TW" altLang="en-US" sz="1400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50</Words>
  <Application>Microsoft Office PowerPoint</Application>
  <PresentationFormat>如螢幕大小 (4:3)</PresentationFormat>
  <Paragraphs>14</Paragraphs>
  <Slides>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kate.hsu</dc:creator>
  <cp:lastModifiedBy>simon</cp:lastModifiedBy>
  <cp:revision>79</cp:revision>
  <dcterms:created xsi:type="dcterms:W3CDTF">2015-09-30T02:06:10Z</dcterms:created>
  <dcterms:modified xsi:type="dcterms:W3CDTF">2015-10-10T05:55:31Z</dcterms:modified>
</cp:coreProperties>
</file>